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26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2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19.11.2016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Quellen 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  <a:endParaRPr lang="de-DE" dirty="0"/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Günstiger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580</Words>
  <Application>Microsoft Office PowerPoint</Application>
  <PresentationFormat>Breitbild</PresentationFormat>
  <Paragraphs>191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127</cp:revision>
  <dcterms:created xsi:type="dcterms:W3CDTF">2016-11-04T12:23:45Z</dcterms:created>
  <dcterms:modified xsi:type="dcterms:W3CDTF">2016-11-19T23:52:45Z</dcterms:modified>
</cp:coreProperties>
</file>